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7" r:id="rId1"/>
  </p:sldMasterIdLst>
  <p:sldIdLst>
    <p:sldId id="256" r:id="rId2"/>
    <p:sldId id="257" r:id="rId3"/>
    <p:sldId id="258" r:id="rId4"/>
    <p:sldId id="259" r:id="rId5"/>
    <p:sldId id="260" r:id="rId6"/>
    <p:sldId id="261" r:id="rId7"/>
    <p:sldId id="262" r:id="rId8"/>
    <p:sldId id="264" r:id="rId9"/>
    <p:sldId id="263" r:id="rId10"/>
    <p:sldId id="265" r:id="rId1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howGuides="1">
      <p:cViewPr varScale="1">
        <p:scale>
          <a:sx n="81" d="100"/>
          <a:sy n="81" d="100"/>
        </p:scale>
        <p:origin x="725" y="67"/>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6FA2A3-59EA-4474-86C7-2C455FE3FF09}"/>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70536B1-80BD-4121-910F-10E6122F397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88E927C-2AD0-498B-989F-DF08339DA827}"/>
              </a:ext>
            </a:extLst>
          </p:cNvPr>
          <p:cNvSpPr>
            <a:spLocks noGrp="1"/>
          </p:cNvSpPr>
          <p:nvPr>
            <p:ph type="dt" sz="half" idx="10"/>
          </p:nvPr>
        </p:nvSpPr>
        <p:spPr/>
        <p:txBody>
          <a:bodyPr/>
          <a:lstStyle/>
          <a:p>
            <a:fld id="{3F262EE4-4B03-4057-9FEA-47C432BDECCC}" type="datetimeFigureOut">
              <a:rPr lang="zh-CN" altLang="en-US" smtClean="0"/>
              <a:t>2021/6/22</a:t>
            </a:fld>
            <a:endParaRPr lang="zh-CN" altLang="en-US"/>
          </a:p>
        </p:txBody>
      </p:sp>
      <p:sp>
        <p:nvSpPr>
          <p:cNvPr id="5" name="页脚占位符 4">
            <a:extLst>
              <a:ext uri="{FF2B5EF4-FFF2-40B4-BE49-F238E27FC236}">
                <a16:creationId xmlns:a16="http://schemas.microsoft.com/office/drawing/2014/main" id="{0BEB9562-8D0F-4E77-8E25-578945AD06B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9F22EEA-7E00-4DC1-B50B-1A48DFFEF36D}"/>
              </a:ext>
            </a:extLst>
          </p:cNvPr>
          <p:cNvSpPr>
            <a:spLocks noGrp="1"/>
          </p:cNvSpPr>
          <p:nvPr>
            <p:ph type="sldNum" sz="quarter" idx="12"/>
          </p:nvPr>
        </p:nvSpPr>
        <p:spPr/>
        <p:txBody>
          <a:bodyPr/>
          <a:lstStyle/>
          <a:p>
            <a:fld id="{0B6AA67E-C41B-41C7-BE42-A4CCDC6549E1}" type="slidenum">
              <a:rPr lang="zh-CN" altLang="en-US" smtClean="0"/>
              <a:t>‹#›</a:t>
            </a:fld>
            <a:endParaRPr lang="zh-CN" altLang="en-US"/>
          </a:p>
        </p:txBody>
      </p:sp>
    </p:spTree>
    <p:extLst>
      <p:ext uri="{BB962C8B-B14F-4D97-AF65-F5344CB8AC3E}">
        <p14:creationId xmlns:p14="http://schemas.microsoft.com/office/powerpoint/2010/main" val="5736049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66FF55-92C6-4978-BBE8-875E265B497F}"/>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754A3AF-30AC-4AF1-A1C1-C2A8BF9D13E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p>
        </p:txBody>
      </p:sp>
      <p:sp>
        <p:nvSpPr>
          <p:cNvPr id="4" name="文本占位符 3">
            <a:extLst>
              <a:ext uri="{FF2B5EF4-FFF2-40B4-BE49-F238E27FC236}">
                <a16:creationId xmlns:a16="http://schemas.microsoft.com/office/drawing/2014/main" id="{E367C201-6C7F-4749-82BE-9865C6687F9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9C53786-D024-4238-B68F-947BE0BB99F6}"/>
              </a:ext>
            </a:extLst>
          </p:cNvPr>
          <p:cNvSpPr>
            <a:spLocks noGrp="1"/>
          </p:cNvSpPr>
          <p:nvPr>
            <p:ph type="dt" sz="half" idx="10"/>
          </p:nvPr>
        </p:nvSpPr>
        <p:spPr/>
        <p:txBody>
          <a:bodyPr/>
          <a:lstStyle/>
          <a:p>
            <a:fld id="{3F262EE4-4B03-4057-9FEA-47C432BDECCC}" type="datetimeFigureOut">
              <a:rPr lang="zh-CN" altLang="en-US" smtClean="0"/>
              <a:t>2021/6/22</a:t>
            </a:fld>
            <a:endParaRPr lang="zh-CN" altLang="en-US"/>
          </a:p>
        </p:txBody>
      </p:sp>
      <p:sp>
        <p:nvSpPr>
          <p:cNvPr id="6" name="页脚占位符 5">
            <a:extLst>
              <a:ext uri="{FF2B5EF4-FFF2-40B4-BE49-F238E27FC236}">
                <a16:creationId xmlns:a16="http://schemas.microsoft.com/office/drawing/2014/main" id="{F1D91259-0439-42CC-81AC-7CC2DFE609E8}"/>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19C283A5-F3DD-40E3-B122-E4AFBC59B4B8}"/>
              </a:ext>
            </a:extLst>
          </p:cNvPr>
          <p:cNvSpPr>
            <a:spLocks noGrp="1"/>
          </p:cNvSpPr>
          <p:nvPr>
            <p:ph type="sldNum" sz="quarter" idx="12"/>
          </p:nvPr>
        </p:nvSpPr>
        <p:spPr/>
        <p:txBody>
          <a:bodyPr/>
          <a:lstStyle/>
          <a:p>
            <a:fld id="{0B6AA67E-C41B-41C7-BE42-A4CCDC6549E1}" type="slidenum">
              <a:rPr lang="zh-CN" altLang="en-US" smtClean="0"/>
              <a:t>‹#›</a:t>
            </a:fld>
            <a:endParaRPr lang="zh-CN" altLang="en-US"/>
          </a:p>
        </p:txBody>
      </p:sp>
    </p:spTree>
    <p:extLst>
      <p:ext uri="{BB962C8B-B14F-4D97-AF65-F5344CB8AC3E}">
        <p14:creationId xmlns:p14="http://schemas.microsoft.com/office/powerpoint/2010/main" val="23272264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86865A-D4B0-435C-82B3-83142BBD716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4D9BC70-9916-4F04-AC62-75263F2CF68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1A9B85B-DCE9-4C32-BF5B-C467BA271A08}"/>
              </a:ext>
            </a:extLst>
          </p:cNvPr>
          <p:cNvSpPr>
            <a:spLocks noGrp="1"/>
          </p:cNvSpPr>
          <p:nvPr>
            <p:ph type="dt" sz="half" idx="10"/>
          </p:nvPr>
        </p:nvSpPr>
        <p:spPr/>
        <p:txBody>
          <a:bodyPr/>
          <a:lstStyle/>
          <a:p>
            <a:fld id="{3F262EE4-4B03-4057-9FEA-47C432BDECCC}" type="datetimeFigureOut">
              <a:rPr lang="zh-CN" altLang="en-US" smtClean="0"/>
              <a:t>2021/6/22</a:t>
            </a:fld>
            <a:endParaRPr lang="zh-CN" altLang="en-US"/>
          </a:p>
        </p:txBody>
      </p:sp>
      <p:sp>
        <p:nvSpPr>
          <p:cNvPr id="5" name="页脚占位符 4">
            <a:extLst>
              <a:ext uri="{FF2B5EF4-FFF2-40B4-BE49-F238E27FC236}">
                <a16:creationId xmlns:a16="http://schemas.microsoft.com/office/drawing/2014/main" id="{87510A29-BAFD-41B5-8EA6-C94D5D35FAD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B5CFB1C-2F6E-4950-82F3-846A6C32F959}"/>
              </a:ext>
            </a:extLst>
          </p:cNvPr>
          <p:cNvSpPr>
            <a:spLocks noGrp="1"/>
          </p:cNvSpPr>
          <p:nvPr>
            <p:ph type="sldNum" sz="quarter" idx="12"/>
          </p:nvPr>
        </p:nvSpPr>
        <p:spPr/>
        <p:txBody>
          <a:bodyPr/>
          <a:lstStyle/>
          <a:p>
            <a:fld id="{0B6AA67E-C41B-41C7-BE42-A4CCDC6549E1}" type="slidenum">
              <a:rPr lang="zh-CN" altLang="en-US" smtClean="0"/>
              <a:t>‹#›</a:t>
            </a:fld>
            <a:endParaRPr lang="zh-CN" altLang="en-US"/>
          </a:p>
        </p:txBody>
      </p:sp>
    </p:spTree>
    <p:extLst>
      <p:ext uri="{BB962C8B-B14F-4D97-AF65-F5344CB8AC3E}">
        <p14:creationId xmlns:p14="http://schemas.microsoft.com/office/powerpoint/2010/main" val="38891835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EADE8AC-777F-4ACD-A1C9-B73CAB74F18B}"/>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ED64D81E-D0C7-4C2A-9BC9-B6D55C73AA00}"/>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0AC3767-B30F-404B-A369-7E34E871CF6F}"/>
              </a:ext>
            </a:extLst>
          </p:cNvPr>
          <p:cNvSpPr>
            <a:spLocks noGrp="1"/>
          </p:cNvSpPr>
          <p:nvPr>
            <p:ph type="dt" sz="half" idx="10"/>
          </p:nvPr>
        </p:nvSpPr>
        <p:spPr/>
        <p:txBody>
          <a:bodyPr/>
          <a:lstStyle/>
          <a:p>
            <a:fld id="{3F262EE4-4B03-4057-9FEA-47C432BDECCC}" type="datetimeFigureOut">
              <a:rPr lang="zh-CN" altLang="en-US" smtClean="0"/>
              <a:t>2021/6/22</a:t>
            </a:fld>
            <a:endParaRPr lang="zh-CN" altLang="en-US"/>
          </a:p>
        </p:txBody>
      </p:sp>
      <p:sp>
        <p:nvSpPr>
          <p:cNvPr id="5" name="页脚占位符 4">
            <a:extLst>
              <a:ext uri="{FF2B5EF4-FFF2-40B4-BE49-F238E27FC236}">
                <a16:creationId xmlns:a16="http://schemas.microsoft.com/office/drawing/2014/main" id="{EB6D2D17-EF75-44E8-8BE2-B4A05478D4D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6A58043-E7F8-4ABA-82DF-AA461FC70FD2}"/>
              </a:ext>
            </a:extLst>
          </p:cNvPr>
          <p:cNvSpPr>
            <a:spLocks noGrp="1"/>
          </p:cNvSpPr>
          <p:nvPr>
            <p:ph type="sldNum" sz="quarter" idx="12"/>
          </p:nvPr>
        </p:nvSpPr>
        <p:spPr/>
        <p:txBody>
          <a:bodyPr/>
          <a:lstStyle/>
          <a:p>
            <a:fld id="{0B6AA67E-C41B-41C7-BE42-A4CCDC6549E1}" type="slidenum">
              <a:rPr lang="zh-CN" altLang="en-US" smtClean="0"/>
              <a:t>‹#›</a:t>
            </a:fld>
            <a:endParaRPr lang="zh-CN" altLang="en-US"/>
          </a:p>
        </p:txBody>
      </p:sp>
    </p:spTree>
    <p:extLst>
      <p:ext uri="{BB962C8B-B14F-4D97-AF65-F5344CB8AC3E}">
        <p14:creationId xmlns:p14="http://schemas.microsoft.com/office/powerpoint/2010/main" val="12537758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1_标题和内容">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56B912E7-6810-4B92-A341-6EE66A201FF8}"/>
              </a:ext>
            </a:extLst>
          </p:cNvPr>
          <p:cNvSpPr>
            <a:spLocks noGrp="1"/>
          </p:cNvSpPr>
          <p:nvPr>
            <p:ph idx="1"/>
          </p:nvPr>
        </p:nvSpPr>
        <p:spPr>
          <a:xfrm>
            <a:off x="3581400" y="1825625"/>
            <a:ext cx="77724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ltLang="en-US" dirty="0"/>
          </a:p>
        </p:txBody>
      </p:sp>
      <p:sp>
        <p:nvSpPr>
          <p:cNvPr id="4" name="日期占位符 3">
            <a:extLst>
              <a:ext uri="{FF2B5EF4-FFF2-40B4-BE49-F238E27FC236}">
                <a16:creationId xmlns:a16="http://schemas.microsoft.com/office/drawing/2014/main" id="{13912232-957D-43A4-8087-D487EA60FF29}"/>
              </a:ext>
            </a:extLst>
          </p:cNvPr>
          <p:cNvSpPr>
            <a:spLocks noGrp="1"/>
          </p:cNvSpPr>
          <p:nvPr>
            <p:ph type="dt" sz="half" idx="10"/>
          </p:nvPr>
        </p:nvSpPr>
        <p:spPr/>
        <p:txBody>
          <a:bodyPr/>
          <a:lstStyle/>
          <a:p>
            <a:fld id="{3F262EE4-4B03-4057-9FEA-47C432BDECCC}" type="datetimeFigureOut">
              <a:rPr lang="zh-CN" altLang="en-US" smtClean="0"/>
              <a:t>2021/6/22</a:t>
            </a:fld>
            <a:endParaRPr lang="zh-CN" altLang="en-US"/>
          </a:p>
        </p:txBody>
      </p:sp>
      <p:sp>
        <p:nvSpPr>
          <p:cNvPr id="5" name="页脚占位符 4">
            <a:extLst>
              <a:ext uri="{FF2B5EF4-FFF2-40B4-BE49-F238E27FC236}">
                <a16:creationId xmlns:a16="http://schemas.microsoft.com/office/drawing/2014/main" id="{AB479888-7D8A-4559-B64F-0F63E53D6CF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75623D0-A424-40B1-9A3B-622B8EE272DB}"/>
              </a:ext>
            </a:extLst>
          </p:cNvPr>
          <p:cNvSpPr>
            <a:spLocks noGrp="1"/>
          </p:cNvSpPr>
          <p:nvPr>
            <p:ph type="sldNum" sz="quarter" idx="12"/>
          </p:nvPr>
        </p:nvSpPr>
        <p:spPr/>
        <p:txBody>
          <a:bodyPr/>
          <a:lstStyle/>
          <a:p>
            <a:fld id="{0B6AA67E-C41B-41C7-BE42-A4CCDC6549E1}" type="slidenum">
              <a:rPr lang="zh-CN" altLang="en-US" smtClean="0"/>
              <a:t>‹#›</a:t>
            </a:fld>
            <a:endParaRPr lang="zh-CN" altLang="en-US"/>
          </a:p>
        </p:txBody>
      </p:sp>
      <p:sp>
        <p:nvSpPr>
          <p:cNvPr id="10" name="文本框 9">
            <a:extLst>
              <a:ext uri="{FF2B5EF4-FFF2-40B4-BE49-F238E27FC236}">
                <a16:creationId xmlns:a16="http://schemas.microsoft.com/office/drawing/2014/main" id="{FE1E2E6E-4F27-4C1A-950B-D44D960C112C}"/>
              </a:ext>
            </a:extLst>
          </p:cNvPr>
          <p:cNvSpPr txBox="1"/>
          <p:nvPr/>
        </p:nvSpPr>
        <p:spPr>
          <a:xfrm>
            <a:off x="5490706" y="483650"/>
            <a:ext cx="1210588" cy="646331"/>
          </a:xfrm>
          <a:prstGeom prst="rect">
            <a:avLst/>
          </a:prstGeom>
          <a:noFill/>
        </p:spPr>
        <p:txBody>
          <a:bodyPr wrap="none" rtlCol="0">
            <a:spAutoFit/>
          </a:bodyPr>
          <a:lstStyle/>
          <a:p>
            <a:pPr algn="ctr" defTabSz="914400" rtl="0" eaLnBrk="1" latinLnBrk="0" hangingPunct="1">
              <a:lnSpc>
                <a:spcPct val="90000"/>
              </a:lnSpc>
              <a:spcBef>
                <a:spcPct val="0"/>
              </a:spcBef>
              <a:buNone/>
            </a:pPr>
            <a:r>
              <a:rPr lang="zh-CN" altLang="en-US" sz="4000" kern="1200" dirty="0">
                <a:solidFill>
                  <a:schemeClr val="tx1"/>
                </a:solidFill>
                <a:latin typeface="+mj-lt"/>
                <a:ea typeface="+mj-ea"/>
                <a:cs typeface="+mj-cs"/>
              </a:rPr>
              <a:t>目录</a:t>
            </a:r>
          </a:p>
        </p:txBody>
      </p:sp>
    </p:spTree>
    <p:extLst>
      <p:ext uri="{BB962C8B-B14F-4D97-AF65-F5344CB8AC3E}">
        <p14:creationId xmlns:p14="http://schemas.microsoft.com/office/powerpoint/2010/main" val="17645218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5C5051-13A3-40D5-AA5A-12F50D1DAC66}"/>
              </a:ext>
            </a:extLst>
          </p:cNvPr>
          <p:cNvSpPr>
            <a:spLocks noGrp="1"/>
          </p:cNvSpPr>
          <p:nvPr>
            <p:ph type="title"/>
          </p:nvPr>
        </p:nvSpPr>
        <p:spPr/>
        <p:txBody>
          <a:bodyPr>
            <a:normAutofit/>
          </a:bodyPr>
          <a:lstStyle>
            <a:lvl1pPr>
              <a:defRPr sz="3600"/>
            </a:lvl1pPr>
          </a:lstStyle>
          <a:p>
            <a:r>
              <a:rPr lang="zh-CN" altLang="en-US"/>
              <a:t>单击此处编辑母版标题样式</a:t>
            </a:r>
            <a:endParaRPr lang="zh-CN" altLang="en-US" dirty="0"/>
          </a:p>
        </p:txBody>
      </p:sp>
      <p:sp>
        <p:nvSpPr>
          <p:cNvPr id="3" name="内容占位符 2">
            <a:extLst>
              <a:ext uri="{FF2B5EF4-FFF2-40B4-BE49-F238E27FC236}">
                <a16:creationId xmlns:a16="http://schemas.microsoft.com/office/drawing/2014/main" id="{56B912E7-6810-4B92-A341-6EE66A201FF8}"/>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ltLang="en-US" dirty="0"/>
          </a:p>
        </p:txBody>
      </p:sp>
      <p:sp>
        <p:nvSpPr>
          <p:cNvPr id="4" name="日期占位符 3">
            <a:extLst>
              <a:ext uri="{FF2B5EF4-FFF2-40B4-BE49-F238E27FC236}">
                <a16:creationId xmlns:a16="http://schemas.microsoft.com/office/drawing/2014/main" id="{13912232-957D-43A4-8087-D487EA60FF29}"/>
              </a:ext>
            </a:extLst>
          </p:cNvPr>
          <p:cNvSpPr>
            <a:spLocks noGrp="1"/>
          </p:cNvSpPr>
          <p:nvPr>
            <p:ph type="dt" sz="half" idx="10"/>
          </p:nvPr>
        </p:nvSpPr>
        <p:spPr/>
        <p:txBody>
          <a:bodyPr/>
          <a:lstStyle/>
          <a:p>
            <a:fld id="{3F262EE4-4B03-4057-9FEA-47C432BDECCC}" type="datetimeFigureOut">
              <a:rPr lang="zh-CN" altLang="en-US" smtClean="0"/>
              <a:t>2021/6/22</a:t>
            </a:fld>
            <a:endParaRPr lang="zh-CN" altLang="en-US"/>
          </a:p>
        </p:txBody>
      </p:sp>
      <p:sp>
        <p:nvSpPr>
          <p:cNvPr id="5" name="页脚占位符 4">
            <a:extLst>
              <a:ext uri="{FF2B5EF4-FFF2-40B4-BE49-F238E27FC236}">
                <a16:creationId xmlns:a16="http://schemas.microsoft.com/office/drawing/2014/main" id="{AB479888-7D8A-4559-B64F-0F63E53D6CF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75623D0-A424-40B1-9A3B-622B8EE272DB}"/>
              </a:ext>
            </a:extLst>
          </p:cNvPr>
          <p:cNvSpPr>
            <a:spLocks noGrp="1"/>
          </p:cNvSpPr>
          <p:nvPr>
            <p:ph type="sldNum" sz="quarter" idx="12"/>
          </p:nvPr>
        </p:nvSpPr>
        <p:spPr/>
        <p:txBody>
          <a:bodyPr/>
          <a:lstStyle/>
          <a:p>
            <a:fld id="{0B6AA67E-C41B-41C7-BE42-A4CCDC6549E1}" type="slidenum">
              <a:rPr lang="zh-CN" altLang="en-US" smtClean="0"/>
              <a:t>‹#›</a:t>
            </a:fld>
            <a:endParaRPr lang="zh-CN" altLang="en-US"/>
          </a:p>
        </p:txBody>
      </p:sp>
    </p:spTree>
    <p:extLst>
      <p:ext uri="{BB962C8B-B14F-4D97-AF65-F5344CB8AC3E}">
        <p14:creationId xmlns:p14="http://schemas.microsoft.com/office/powerpoint/2010/main" val="38870688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2CEFF0-C735-4D03-8B7C-F87FF4614F2D}"/>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52CAD7C-BA42-41EA-A9D4-43C387ECC67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650DFCB-B0E7-4442-B314-3D3A9D90C07E}"/>
              </a:ext>
            </a:extLst>
          </p:cNvPr>
          <p:cNvSpPr>
            <a:spLocks noGrp="1"/>
          </p:cNvSpPr>
          <p:nvPr>
            <p:ph type="dt" sz="half" idx="10"/>
          </p:nvPr>
        </p:nvSpPr>
        <p:spPr/>
        <p:txBody>
          <a:bodyPr/>
          <a:lstStyle/>
          <a:p>
            <a:fld id="{3F262EE4-4B03-4057-9FEA-47C432BDECCC}" type="datetimeFigureOut">
              <a:rPr lang="zh-CN" altLang="en-US" smtClean="0"/>
              <a:t>2021/6/22</a:t>
            </a:fld>
            <a:endParaRPr lang="zh-CN" altLang="en-US"/>
          </a:p>
        </p:txBody>
      </p:sp>
      <p:sp>
        <p:nvSpPr>
          <p:cNvPr id="5" name="页脚占位符 4">
            <a:extLst>
              <a:ext uri="{FF2B5EF4-FFF2-40B4-BE49-F238E27FC236}">
                <a16:creationId xmlns:a16="http://schemas.microsoft.com/office/drawing/2014/main" id="{D975DEC6-A411-4CDB-AC9D-2C0B2986751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69D73294-2B6B-4E02-99BC-BA4F674A88C5}"/>
              </a:ext>
            </a:extLst>
          </p:cNvPr>
          <p:cNvSpPr>
            <a:spLocks noGrp="1"/>
          </p:cNvSpPr>
          <p:nvPr>
            <p:ph type="sldNum" sz="quarter" idx="12"/>
          </p:nvPr>
        </p:nvSpPr>
        <p:spPr/>
        <p:txBody>
          <a:bodyPr/>
          <a:lstStyle/>
          <a:p>
            <a:fld id="{0B6AA67E-C41B-41C7-BE42-A4CCDC6549E1}" type="slidenum">
              <a:rPr lang="zh-CN" altLang="en-US" smtClean="0"/>
              <a:t>‹#›</a:t>
            </a:fld>
            <a:endParaRPr lang="zh-CN" altLang="en-US"/>
          </a:p>
        </p:txBody>
      </p:sp>
    </p:spTree>
    <p:extLst>
      <p:ext uri="{BB962C8B-B14F-4D97-AF65-F5344CB8AC3E}">
        <p14:creationId xmlns:p14="http://schemas.microsoft.com/office/powerpoint/2010/main" val="41582135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17AC49-17E2-4335-8831-15A154EFE3F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4435603-556B-46A0-860A-63382D66B27E}"/>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6DC281-45BC-4772-B497-BD1F282EB5C9}"/>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6061C1C-D196-44D9-82FB-F788BD3626B4}"/>
              </a:ext>
            </a:extLst>
          </p:cNvPr>
          <p:cNvSpPr>
            <a:spLocks noGrp="1"/>
          </p:cNvSpPr>
          <p:nvPr>
            <p:ph type="dt" sz="half" idx="10"/>
          </p:nvPr>
        </p:nvSpPr>
        <p:spPr/>
        <p:txBody>
          <a:bodyPr/>
          <a:lstStyle/>
          <a:p>
            <a:fld id="{3F262EE4-4B03-4057-9FEA-47C432BDECCC}" type="datetimeFigureOut">
              <a:rPr lang="zh-CN" altLang="en-US" smtClean="0"/>
              <a:t>2021/6/22</a:t>
            </a:fld>
            <a:endParaRPr lang="zh-CN" altLang="en-US"/>
          </a:p>
        </p:txBody>
      </p:sp>
      <p:sp>
        <p:nvSpPr>
          <p:cNvPr id="6" name="页脚占位符 5">
            <a:extLst>
              <a:ext uri="{FF2B5EF4-FFF2-40B4-BE49-F238E27FC236}">
                <a16:creationId xmlns:a16="http://schemas.microsoft.com/office/drawing/2014/main" id="{727F874F-5E99-474B-B7C1-347F415FE462}"/>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C4A2DC69-8A74-4771-9FBF-F172676B2846}"/>
              </a:ext>
            </a:extLst>
          </p:cNvPr>
          <p:cNvSpPr>
            <a:spLocks noGrp="1"/>
          </p:cNvSpPr>
          <p:nvPr>
            <p:ph type="sldNum" sz="quarter" idx="12"/>
          </p:nvPr>
        </p:nvSpPr>
        <p:spPr/>
        <p:txBody>
          <a:bodyPr/>
          <a:lstStyle/>
          <a:p>
            <a:fld id="{0B6AA67E-C41B-41C7-BE42-A4CCDC6549E1}" type="slidenum">
              <a:rPr lang="zh-CN" altLang="en-US" smtClean="0"/>
              <a:t>‹#›</a:t>
            </a:fld>
            <a:endParaRPr lang="zh-CN" altLang="en-US"/>
          </a:p>
        </p:txBody>
      </p:sp>
    </p:spTree>
    <p:extLst>
      <p:ext uri="{BB962C8B-B14F-4D97-AF65-F5344CB8AC3E}">
        <p14:creationId xmlns:p14="http://schemas.microsoft.com/office/powerpoint/2010/main" val="3828314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693775-70EE-4E40-9023-6D81672F93B4}"/>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330A955-644C-4D72-A99F-6219BE6B8BD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12872C1-A2C1-4567-98FA-4F185B12F2E4}"/>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53FC00A-FD8B-47E3-897A-2F2B7FDF1E5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4ADDF01-7FFF-48E8-AA6B-4F91E4692111}"/>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7C7D3C1-30F5-40A9-A7AD-D8EF344BE069}"/>
              </a:ext>
            </a:extLst>
          </p:cNvPr>
          <p:cNvSpPr>
            <a:spLocks noGrp="1"/>
          </p:cNvSpPr>
          <p:nvPr>
            <p:ph type="dt" sz="half" idx="10"/>
          </p:nvPr>
        </p:nvSpPr>
        <p:spPr/>
        <p:txBody>
          <a:bodyPr/>
          <a:lstStyle/>
          <a:p>
            <a:fld id="{3F262EE4-4B03-4057-9FEA-47C432BDECCC}" type="datetimeFigureOut">
              <a:rPr lang="zh-CN" altLang="en-US" smtClean="0"/>
              <a:t>2021/6/22</a:t>
            </a:fld>
            <a:endParaRPr lang="zh-CN" altLang="en-US"/>
          </a:p>
        </p:txBody>
      </p:sp>
      <p:sp>
        <p:nvSpPr>
          <p:cNvPr id="8" name="页脚占位符 7">
            <a:extLst>
              <a:ext uri="{FF2B5EF4-FFF2-40B4-BE49-F238E27FC236}">
                <a16:creationId xmlns:a16="http://schemas.microsoft.com/office/drawing/2014/main" id="{59DFE6CB-5065-465B-9CA6-72E5A83562E3}"/>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E372FC7F-FAC1-49B0-889E-928D9B8743BA}"/>
              </a:ext>
            </a:extLst>
          </p:cNvPr>
          <p:cNvSpPr>
            <a:spLocks noGrp="1"/>
          </p:cNvSpPr>
          <p:nvPr>
            <p:ph type="sldNum" sz="quarter" idx="12"/>
          </p:nvPr>
        </p:nvSpPr>
        <p:spPr/>
        <p:txBody>
          <a:bodyPr/>
          <a:lstStyle/>
          <a:p>
            <a:fld id="{0B6AA67E-C41B-41C7-BE42-A4CCDC6549E1}" type="slidenum">
              <a:rPr lang="zh-CN" altLang="en-US" smtClean="0"/>
              <a:t>‹#›</a:t>
            </a:fld>
            <a:endParaRPr lang="zh-CN" altLang="en-US"/>
          </a:p>
        </p:txBody>
      </p:sp>
    </p:spTree>
    <p:extLst>
      <p:ext uri="{BB962C8B-B14F-4D97-AF65-F5344CB8AC3E}">
        <p14:creationId xmlns:p14="http://schemas.microsoft.com/office/powerpoint/2010/main" val="2817760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E90913-A384-4C83-B44E-866FAF0F275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B415D4B-0852-4604-A75B-D0B57E306BF9}"/>
              </a:ext>
            </a:extLst>
          </p:cNvPr>
          <p:cNvSpPr>
            <a:spLocks noGrp="1"/>
          </p:cNvSpPr>
          <p:nvPr>
            <p:ph type="dt" sz="half" idx="10"/>
          </p:nvPr>
        </p:nvSpPr>
        <p:spPr/>
        <p:txBody>
          <a:bodyPr/>
          <a:lstStyle/>
          <a:p>
            <a:fld id="{3F262EE4-4B03-4057-9FEA-47C432BDECCC}" type="datetimeFigureOut">
              <a:rPr lang="zh-CN" altLang="en-US" smtClean="0"/>
              <a:t>2021/6/22</a:t>
            </a:fld>
            <a:endParaRPr lang="zh-CN" altLang="en-US"/>
          </a:p>
        </p:txBody>
      </p:sp>
      <p:sp>
        <p:nvSpPr>
          <p:cNvPr id="4" name="页脚占位符 3">
            <a:extLst>
              <a:ext uri="{FF2B5EF4-FFF2-40B4-BE49-F238E27FC236}">
                <a16:creationId xmlns:a16="http://schemas.microsoft.com/office/drawing/2014/main" id="{9482C248-5249-4394-99BB-7EB06C49B48C}"/>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10547FEE-CD77-44B5-AFB5-F75E29443C3F}"/>
              </a:ext>
            </a:extLst>
          </p:cNvPr>
          <p:cNvSpPr>
            <a:spLocks noGrp="1"/>
          </p:cNvSpPr>
          <p:nvPr>
            <p:ph type="sldNum" sz="quarter" idx="12"/>
          </p:nvPr>
        </p:nvSpPr>
        <p:spPr/>
        <p:txBody>
          <a:bodyPr/>
          <a:lstStyle/>
          <a:p>
            <a:fld id="{0B6AA67E-C41B-41C7-BE42-A4CCDC6549E1}" type="slidenum">
              <a:rPr lang="zh-CN" altLang="en-US" smtClean="0"/>
              <a:t>‹#›</a:t>
            </a:fld>
            <a:endParaRPr lang="zh-CN" altLang="en-US"/>
          </a:p>
        </p:txBody>
      </p:sp>
    </p:spTree>
    <p:extLst>
      <p:ext uri="{BB962C8B-B14F-4D97-AF65-F5344CB8AC3E}">
        <p14:creationId xmlns:p14="http://schemas.microsoft.com/office/powerpoint/2010/main" val="42262836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1A60C1E-C2D3-4828-9BE2-EEF639B134D1}"/>
              </a:ext>
            </a:extLst>
          </p:cNvPr>
          <p:cNvSpPr>
            <a:spLocks noGrp="1"/>
          </p:cNvSpPr>
          <p:nvPr>
            <p:ph type="dt" sz="half" idx="10"/>
          </p:nvPr>
        </p:nvSpPr>
        <p:spPr/>
        <p:txBody>
          <a:bodyPr/>
          <a:lstStyle/>
          <a:p>
            <a:fld id="{3F262EE4-4B03-4057-9FEA-47C432BDECCC}" type="datetimeFigureOut">
              <a:rPr lang="zh-CN" altLang="en-US" smtClean="0"/>
              <a:t>2021/6/22</a:t>
            </a:fld>
            <a:endParaRPr lang="zh-CN" altLang="en-US"/>
          </a:p>
        </p:txBody>
      </p:sp>
      <p:sp>
        <p:nvSpPr>
          <p:cNvPr id="3" name="页脚占位符 2">
            <a:extLst>
              <a:ext uri="{FF2B5EF4-FFF2-40B4-BE49-F238E27FC236}">
                <a16:creationId xmlns:a16="http://schemas.microsoft.com/office/drawing/2014/main" id="{7385BEA2-BF3C-4B49-B6DD-27F2D84E4327}"/>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D1402E57-C050-47C0-9CC6-8D11B7C16B48}"/>
              </a:ext>
            </a:extLst>
          </p:cNvPr>
          <p:cNvSpPr>
            <a:spLocks noGrp="1"/>
          </p:cNvSpPr>
          <p:nvPr>
            <p:ph type="sldNum" sz="quarter" idx="12"/>
          </p:nvPr>
        </p:nvSpPr>
        <p:spPr/>
        <p:txBody>
          <a:bodyPr/>
          <a:lstStyle/>
          <a:p>
            <a:fld id="{0B6AA67E-C41B-41C7-BE42-A4CCDC6549E1}" type="slidenum">
              <a:rPr lang="zh-CN" altLang="en-US" smtClean="0"/>
              <a:t>‹#›</a:t>
            </a:fld>
            <a:endParaRPr lang="zh-CN" altLang="en-US"/>
          </a:p>
        </p:txBody>
      </p:sp>
    </p:spTree>
    <p:extLst>
      <p:ext uri="{BB962C8B-B14F-4D97-AF65-F5344CB8AC3E}">
        <p14:creationId xmlns:p14="http://schemas.microsoft.com/office/powerpoint/2010/main" val="19045918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518ED8-A122-48E4-B270-6153AC6A5CEC}"/>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368FB71-12AE-44F7-9D9E-0394B821E8A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6C27563-B57A-4A27-BD5E-6164B2A118A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7C504BE-34DD-4C7C-9724-AE879478DA9E}"/>
              </a:ext>
            </a:extLst>
          </p:cNvPr>
          <p:cNvSpPr>
            <a:spLocks noGrp="1"/>
          </p:cNvSpPr>
          <p:nvPr>
            <p:ph type="dt" sz="half" idx="10"/>
          </p:nvPr>
        </p:nvSpPr>
        <p:spPr/>
        <p:txBody>
          <a:bodyPr/>
          <a:lstStyle/>
          <a:p>
            <a:fld id="{3F262EE4-4B03-4057-9FEA-47C432BDECCC}" type="datetimeFigureOut">
              <a:rPr lang="zh-CN" altLang="en-US" smtClean="0"/>
              <a:t>2021/6/22</a:t>
            </a:fld>
            <a:endParaRPr lang="zh-CN" altLang="en-US"/>
          </a:p>
        </p:txBody>
      </p:sp>
      <p:sp>
        <p:nvSpPr>
          <p:cNvPr id="6" name="页脚占位符 5">
            <a:extLst>
              <a:ext uri="{FF2B5EF4-FFF2-40B4-BE49-F238E27FC236}">
                <a16:creationId xmlns:a16="http://schemas.microsoft.com/office/drawing/2014/main" id="{55D8C70A-ECA9-420F-9FFE-3EEFD1222FE8}"/>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4D879E04-97D7-4625-A201-7E35DFEBD469}"/>
              </a:ext>
            </a:extLst>
          </p:cNvPr>
          <p:cNvSpPr>
            <a:spLocks noGrp="1"/>
          </p:cNvSpPr>
          <p:nvPr>
            <p:ph type="sldNum" sz="quarter" idx="12"/>
          </p:nvPr>
        </p:nvSpPr>
        <p:spPr/>
        <p:txBody>
          <a:bodyPr/>
          <a:lstStyle/>
          <a:p>
            <a:fld id="{0B6AA67E-C41B-41C7-BE42-A4CCDC6549E1}" type="slidenum">
              <a:rPr lang="zh-CN" altLang="en-US" smtClean="0"/>
              <a:t>‹#›</a:t>
            </a:fld>
            <a:endParaRPr lang="zh-CN" altLang="en-US"/>
          </a:p>
        </p:txBody>
      </p:sp>
    </p:spTree>
    <p:extLst>
      <p:ext uri="{BB962C8B-B14F-4D97-AF65-F5344CB8AC3E}">
        <p14:creationId xmlns:p14="http://schemas.microsoft.com/office/powerpoint/2010/main" val="42940953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3F1CF513-2628-4800-B9DB-A2ABF17C23EC}"/>
              </a:ext>
            </a:extLst>
          </p:cNvPr>
          <p:cNvSpPr>
            <a:spLocks noGrp="1"/>
          </p:cNvSpPr>
          <p:nvPr>
            <p:ph type="title"/>
          </p:nvPr>
        </p:nvSpPr>
        <p:spPr>
          <a:xfrm>
            <a:off x="838200" y="365125"/>
            <a:ext cx="10515600" cy="88338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a:extLst>
              <a:ext uri="{FF2B5EF4-FFF2-40B4-BE49-F238E27FC236}">
                <a16:creationId xmlns:a16="http://schemas.microsoft.com/office/drawing/2014/main" id="{F81577C0-1A82-439D-A535-76FD5DB9F72E}"/>
              </a:ext>
            </a:extLst>
          </p:cNvPr>
          <p:cNvSpPr>
            <a:spLocks noGrp="1"/>
          </p:cNvSpPr>
          <p:nvPr>
            <p:ph type="body" idx="1"/>
          </p:nvPr>
        </p:nvSpPr>
        <p:spPr>
          <a:xfrm>
            <a:off x="838200" y="1433146"/>
            <a:ext cx="10515600" cy="4743817"/>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4" name="日期占位符 3">
            <a:extLst>
              <a:ext uri="{FF2B5EF4-FFF2-40B4-BE49-F238E27FC236}">
                <a16:creationId xmlns:a16="http://schemas.microsoft.com/office/drawing/2014/main" id="{6552041B-8813-424A-89CD-7867F479CA6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F262EE4-4B03-4057-9FEA-47C432BDECCC}" type="datetimeFigureOut">
              <a:rPr lang="zh-CN" altLang="en-US" smtClean="0"/>
              <a:t>2021/6/22</a:t>
            </a:fld>
            <a:endParaRPr lang="zh-CN" altLang="en-US"/>
          </a:p>
        </p:txBody>
      </p:sp>
      <p:sp>
        <p:nvSpPr>
          <p:cNvPr id="5" name="页脚占位符 4">
            <a:extLst>
              <a:ext uri="{FF2B5EF4-FFF2-40B4-BE49-F238E27FC236}">
                <a16:creationId xmlns:a16="http://schemas.microsoft.com/office/drawing/2014/main" id="{14B320B7-6D30-4475-9785-F31B1B44FDE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BD243CD6-0F08-4F4E-A0A6-AB1E83D94A0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B6AA67E-C41B-41C7-BE42-A4CCDC6549E1}" type="slidenum">
              <a:rPr lang="zh-CN" altLang="en-US" smtClean="0"/>
              <a:t>‹#›</a:t>
            </a:fld>
            <a:endParaRPr lang="zh-CN" altLang="en-US"/>
          </a:p>
        </p:txBody>
      </p:sp>
    </p:spTree>
    <p:extLst>
      <p:ext uri="{BB962C8B-B14F-4D97-AF65-F5344CB8AC3E}">
        <p14:creationId xmlns:p14="http://schemas.microsoft.com/office/powerpoint/2010/main" val="638555353"/>
      </p:ext>
    </p:extLst>
  </p:cSld>
  <p:clrMap bg1="lt1" tx1="dk1" bg2="lt2" tx2="dk2" accent1="accent1" accent2="accent2" accent3="accent3" accent4="accent4" accent5="accent5" accent6="accent6" hlink="hlink" folHlink="folHlink"/>
  <p:sldLayoutIdLst>
    <p:sldLayoutId id="2147483728" r:id="rId1"/>
    <p:sldLayoutId id="2147483729" r:id="rId2"/>
    <p:sldLayoutId id="2147483730" r:id="rId3"/>
    <p:sldLayoutId id="2147483731" r:id="rId4"/>
    <p:sldLayoutId id="2147483732" r:id="rId5"/>
    <p:sldLayoutId id="2147483733" r:id="rId6"/>
    <p:sldLayoutId id="2147483734" r:id="rId7"/>
    <p:sldLayoutId id="2147483735" r:id="rId8"/>
    <p:sldLayoutId id="2147483736" r:id="rId9"/>
    <p:sldLayoutId id="2147483737" r:id="rId10"/>
    <p:sldLayoutId id="2147483738" r:id="rId11"/>
    <p:sldLayoutId id="2147483739" r:id="rId12"/>
  </p:sldLayoutIdLst>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6.xml"/><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3.xml"/><Relationship Id="rId4" Type="http://schemas.openxmlformats.org/officeDocument/2006/relationships/image" Target="../media/image7.svg"/></Relationships>
</file>

<file path=ppt/slides/_rels/slide5.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E5658A-4DCD-42E7-AE50-519098321CF1}"/>
              </a:ext>
            </a:extLst>
          </p:cNvPr>
          <p:cNvSpPr>
            <a:spLocks noGrp="1"/>
          </p:cNvSpPr>
          <p:nvPr>
            <p:ph type="ctrTitle"/>
          </p:nvPr>
        </p:nvSpPr>
        <p:spPr/>
        <p:txBody>
          <a:bodyPr/>
          <a:lstStyle/>
          <a:p>
            <a:r>
              <a:rPr lang="zh-CN" altLang="en-US" dirty="0"/>
              <a:t>钢管焊缝缺陷分类任务</a:t>
            </a:r>
          </a:p>
        </p:txBody>
      </p:sp>
      <p:sp>
        <p:nvSpPr>
          <p:cNvPr id="3" name="副标题 2">
            <a:extLst>
              <a:ext uri="{FF2B5EF4-FFF2-40B4-BE49-F238E27FC236}">
                <a16:creationId xmlns:a16="http://schemas.microsoft.com/office/drawing/2014/main" id="{D6AAE59C-04FF-46CE-9192-B08328BC5232}"/>
              </a:ext>
            </a:extLst>
          </p:cNvPr>
          <p:cNvSpPr>
            <a:spLocks noGrp="1"/>
          </p:cNvSpPr>
          <p:nvPr>
            <p:ph type="subTitle" idx="1"/>
          </p:nvPr>
        </p:nvSpPr>
        <p:spPr/>
        <p:txBody>
          <a:bodyPr/>
          <a:lstStyle/>
          <a:p>
            <a:r>
              <a:rPr lang="zh-CN" altLang="en-US" dirty="0"/>
              <a:t>汇报人：杨定明</a:t>
            </a:r>
          </a:p>
        </p:txBody>
      </p:sp>
    </p:spTree>
    <p:extLst>
      <p:ext uri="{BB962C8B-B14F-4D97-AF65-F5344CB8AC3E}">
        <p14:creationId xmlns:p14="http://schemas.microsoft.com/office/powerpoint/2010/main" val="9063253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8B2DFF27-4437-4D5A-8F91-72FC227AC23D}"/>
              </a:ext>
            </a:extLst>
          </p:cNvPr>
          <p:cNvSpPr>
            <a:spLocks noGrp="1"/>
          </p:cNvSpPr>
          <p:nvPr>
            <p:ph type="ctrTitle"/>
          </p:nvPr>
        </p:nvSpPr>
        <p:spPr/>
        <p:txBody>
          <a:bodyPr/>
          <a:lstStyle/>
          <a:p>
            <a:r>
              <a:rPr lang="zh-CN" altLang="en-US" dirty="0"/>
              <a:t>谢谢聆听</a:t>
            </a:r>
          </a:p>
        </p:txBody>
      </p:sp>
      <p:sp>
        <p:nvSpPr>
          <p:cNvPr id="5" name="副标题 4">
            <a:extLst>
              <a:ext uri="{FF2B5EF4-FFF2-40B4-BE49-F238E27FC236}">
                <a16:creationId xmlns:a16="http://schemas.microsoft.com/office/drawing/2014/main" id="{0C266CF0-966B-4474-B523-3834A23FFC06}"/>
              </a:ext>
            </a:extLst>
          </p:cNvPr>
          <p:cNvSpPr>
            <a:spLocks noGrp="1"/>
          </p:cNvSpPr>
          <p:nvPr>
            <p:ph type="subTitle" idx="1"/>
          </p:nvPr>
        </p:nvSpPr>
        <p:spPr/>
        <p:txBody>
          <a:bodyPr/>
          <a:lstStyle/>
          <a:p>
            <a:endParaRPr lang="zh-CN" altLang="en-US" dirty="0"/>
          </a:p>
        </p:txBody>
      </p:sp>
    </p:spTree>
    <p:extLst>
      <p:ext uri="{BB962C8B-B14F-4D97-AF65-F5344CB8AC3E}">
        <p14:creationId xmlns:p14="http://schemas.microsoft.com/office/powerpoint/2010/main" val="37471337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6">
            <a:extLst>
              <a:ext uri="{FF2B5EF4-FFF2-40B4-BE49-F238E27FC236}">
                <a16:creationId xmlns:a16="http://schemas.microsoft.com/office/drawing/2014/main" id="{0B41D4BF-F73B-4DAF-B026-7A4A65ACC5B8}"/>
              </a:ext>
            </a:extLst>
          </p:cNvPr>
          <p:cNvSpPr>
            <a:spLocks noGrp="1"/>
          </p:cNvSpPr>
          <p:nvPr>
            <p:ph idx="1"/>
          </p:nvPr>
        </p:nvSpPr>
        <p:spPr>
          <a:xfrm>
            <a:off x="5070835" y="1825625"/>
            <a:ext cx="7121165" cy="4351338"/>
          </a:xfrm>
        </p:spPr>
        <p:txBody>
          <a:bodyPr/>
          <a:lstStyle/>
          <a:p>
            <a:r>
              <a:rPr lang="zh-CN" altLang="en-US" dirty="0"/>
              <a:t>数据集介绍</a:t>
            </a:r>
            <a:endParaRPr lang="en-US" altLang="zh-CN" dirty="0"/>
          </a:p>
          <a:p>
            <a:r>
              <a:rPr lang="zh-CN" altLang="en-US" dirty="0"/>
              <a:t>数据分析</a:t>
            </a:r>
            <a:endParaRPr lang="en-US" altLang="zh-CN" dirty="0"/>
          </a:p>
          <a:p>
            <a:r>
              <a:rPr lang="zh-CN" altLang="en-US" dirty="0"/>
              <a:t>数据处理</a:t>
            </a:r>
            <a:endParaRPr lang="en-US" altLang="zh-CN" dirty="0"/>
          </a:p>
          <a:p>
            <a:r>
              <a:rPr lang="zh-CN" altLang="en-US" dirty="0"/>
              <a:t>模型训练</a:t>
            </a:r>
            <a:endParaRPr lang="en-US" altLang="zh-CN" dirty="0"/>
          </a:p>
          <a:p>
            <a:r>
              <a:rPr lang="zh-CN" altLang="en-US" dirty="0"/>
              <a:t>心得总结</a:t>
            </a:r>
            <a:endParaRPr lang="en-US" altLang="zh-CN" dirty="0"/>
          </a:p>
        </p:txBody>
      </p:sp>
    </p:spTree>
    <p:extLst>
      <p:ext uri="{BB962C8B-B14F-4D97-AF65-F5344CB8AC3E}">
        <p14:creationId xmlns:p14="http://schemas.microsoft.com/office/powerpoint/2010/main" val="3568023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形 17">
            <a:extLst>
              <a:ext uri="{FF2B5EF4-FFF2-40B4-BE49-F238E27FC236}">
                <a16:creationId xmlns:a16="http://schemas.microsoft.com/office/drawing/2014/main" id="{AF19E49B-4E42-461B-9344-A231E096348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39644" y="2320059"/>
            <a:ext cx="5448300" cy="3514725"/>
          </a:xfrm>
          <a:prstGeom prst="rect">
            <a:avLst/>
          </a:prstGeom>
        </p:spPr>
      </p:pic>
      <p:sp>
        <p:nvSpPr>
          <p:cNvPr id="3" name="标题 2">
            <a:extLst>
              <a:ext uri="{FF2B5EF4-FFF2-40B4-BE49-F238E27FC236}">
                <a16:creationId xmlns:a16="http://schemas.microsoft.com/office/drawing/2014/main" id="{B3D8800E-6B56-47A1-8F5B-5847277E5240}"/>
              </a:ext>
            </a:extLst>
          </p:cNvPr>
          <p:cNvSpPr>
            <a:spLocks noGrp="1"/>
          </p:cNvSpPr>
          <p:nvPr>
            <p:ph type="title"/>
          </p:nvPr>
        </p:nvSpPr>
        <p:spPr/>
        <p:txBody>
          <a:bodyPr>
            <a:normAutofit/>
          </a:bodyPr>
          <a:lstStyle/>
          <a:p>
            <a:r>
              <a:rPr lang="zh-CN" altLang="en-US" dirty="0"/>
              <a:t>数据集介绍</a:t>
            </a:r>
          </a:p>
        </p:txBody>
      </p:sp>
      <p:sp>
        <p:nvSpPr>
          <p:cNvPr id="2" name="文本占位符 1">
            <a:extLst>
              <a:ext uri="{FF2B5EF4-FFF2-40B4-BE49-F238E27FC236}">
                <a16:creationId xmlns:a16="http://schemas.microsoft.com/office/drawing/2014/main" id="{E9345F30-8F5B-4EC4-A6E8-1E2195BEFF83}"/>
              </a:ext>
            </a:extLst>
          </p:cNvPr>
          <p:cNvSpPr>
            <a:spLocks noGrp="1"/>
          </p:cNvSpPr>
          <p:nvPr>
            <p:ph type="body" idx="1"/>
          </p:nvPr>
        </p:nvSpPr>
        <p:spPr/>
        <p:txBody>
          <a:bodyPr/>
          <a:lstStyle/>
          <a:p>
            <a:r>
              <a:rPr lang="en-US" altLang="zh-CN" dirty="0"/>
              <a:t>dataset.csv</a:t>
            </a:r>
            <a:endParaRPr lang="zh-CN" altLang="en-US" dirty="0"/>
          </a:p>
        </p:txBody>
      </p:sp>
      <p:sp>
        <p:nvSpPr>
          <p:cNvPr id="5" name="文本占位符 4">
            <a:extLst>
              <a:ext uri="{FF2B5EF4-FFF2-40B4-BE49-F238E27FC236}">
                <a16:creationId xmlns:a16="http://schemas.microsoft.com/office/drawing/2014/main" id="{8CBF74F8-E5D3-4799-9F18-1B262BB2392F}"/>
              </a:ext>
            </a:extLst>
          </p:cNvPr>
          <p:cNvSpPr>
            <a:spLocks noGrp="1"/>
          </p:cNvSpPr>
          <p:nvPr>
            <p:ph type="body" sz="quarter" idx="3"/>
          </p:nvPr>
        </p:nvSpPr>
        <p:spPr/>
        <p:txBody>
          <a:bodyPr/>
          <a:lstStyle/>
          <a:p>
            <a:r>
              <a:rPr lang="en-US" altLang="zh-CN" dirty="0" err="1"/>
              <a:t>dataset.pkl</a:t>
            </a:r>
            <a:endParaRPr lang="zh-CN" altLang="en-US" dirty="0"/>
          </a:p>
        </p:txBody>
      </p:sp>
      <p:pic>
        <p:nvPicPr>
          <p:cNvPr id="8" name="内容占位符 7">
            <a:extLst>
              <a:ext uri="{FF2B5EF4-FFF2-40B4-BE49-F238E27FC236}">
                <a16:creationId xmlns:a16="http://schemas.microsoft.com/office/drawing/2014/main" id="{3207F542-E6C7-4A24-98E0-A6BDF49DA4B2}"/>
              </a:ext>
            </a:extLst>
          </p:cNvPr>
          <p:cNvPicPr>
            <a:picLocks noGrp="1" noChangeAspect="1"/>
          </p:cNvPicPr>
          <p:nvPr>
            <p:ph sz="quarter" idx="4"/>
          </p:nvPr>
        </p:nvPicPr>
        <p:blipFill>
          <a:blip r:embed="rId4"/>
          <a:stretch>
            <a:fillRect/>
          </a:stretch>
        </p:blipFill>
        <p:spPr>
          <a:xfrm>
            <a:off x="6172200" y="2859953"/>
            <a:ext cx="5183188" cy="2974831"/>
          </a:xfrm>
        </p:spPr>
      </p:pic>
      <p:pic>
        <p:nvPicPr>
          <p:cNvPr id="16" name="内容占位符 15">
            <a:extLst>
              <a:ext uri="{FF2B5EF4-FFF2-40B4-BE49-F238E27FC236}">
                <a16:creationId xmlns:a16="http://schemas.microsoft.com/office/drawing/2014/main" id="{7A402B5A-5EF5-455B-A68B-9D230B0B3B72}"/>
              </a:ext>
            </a:extLst>
          </p:cNvPr>
          <p:cNvPicPr>
            <a:picLocks noGrp="1" noChangeAspect="1"/>
          </p:cNvPicPr>
          <p:nvPr>
            <p:ph sz="half" idx="2"/>
          </p:nvPr>
        </p:nvPicPr>
        <p:blipFill>
          <a:blip r:embed="rId5"/>
          <a:stretch>
            <a:fillRect/>
          </a:stretch>
        </p:blipFill>
        <p:spPr>
          <a:xfrm>
            <a:off x="839788" y="2974192"/>
            <a:ext cx="5157787" cy="2746354"/>
          </a:xfrm>
        </p:spPr>
      </p:pic>
    </p:spTree>
    <p:extLst>
      <p:ext uri="{BB962C8B-B14F-4D97-AF65-F5344CB8AC3E}">
        <p14:creationId xmlns:p14="http://schemas.microsoft.com/office/powerpoint/2010/main" val="1593094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8"/>
                                        </p:tgtEl>
                                        <p:attrNameLst>
                                          <p:attrName>style.visibility</p:attrName>
                                        </p:attrNameLst>
                                      </p:cBhvr>
                                      <p:to>
                                        <p:strVal val="hidden"/>
                                      </p:to>
                                    </p:set>
                                  </p:childTnLst>
                                </p:cTn>
                              </p:par>
                            </p:childTnLst>
                          </p:cTn>
                        </p:par>
                        <p:par>
                          <p:cTn id="7" fill="hold">
                            <p:stCondLst>
                              <p:cond delay="0"/>
                            </p:stCondLst>
                            <p:childTnLst>
                              <p:par>
                                <p:cTn id="8" presetID="42" presetClass="entr" presetSubtype="0" fill="hold" nodeType="after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400"/>
                                        <p:tgtEl>
                                          <p:spTgt spid="18"/>
                                        </p:tgtEl>
                                      </p:cBhvr>
                                    </p:animEffect>
                                    <p:anim calcmode="lin" valueType="num">
                                      <p:cBhvr>
                                        <p:cTn id="11" dur="400" fill="hold"/>
                                        <p:tgtEl>
                                          <p:spTgt spid="18"/>
                                        </p:tgtEl>
                                        <p:attrNameLst>
                                          <p:attrName>ppt_x</p:attrName>
                                        </p:attrNameLst>
                                      </p:cBhvr>
                                      <p:tavLst>
                                        <p:tav tm="0">
                                          <p:val>
                                            <p:strVal val="#ppt_x"/>
                                          </p:val>
                                        </p:tav>
                                        <p:tav tm="100000">
                                          <p:val>
                                            <p:strVal val="#ppt_x"/>
                                          </p:val>
                                        </p:tav>
                                      </p:tavLst>
                                    </p:anim>
                                    <p:anim calcmode="lin" valueType="num">
                                      <p:cBhvr>
                                        <p:cTn id="12" dur="4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id="{92C50FDC-C096-48D3-8973-19F21EC00D63}"/>
              </a:ext>
            </a:extLst>
          </p:cNvPr>
          <p:cNvSpPr>
            <a:spLocks noGrp="1"/>
          </p:cNvSpPr>
          <p:nvPr>
            <p:ph type="title"/>
          </p:nvPr>
        </p:nvSpPr>
        <p:spPr/>
        <p:txBody>
          <a:bodyPr/>
          <a:lstStyle/>
          <a:p>
            <a:r>
              <a:rPr lang="zh-CN" altLang="en-US" dirty="0"/>
              <a:t>数据集介绍</a:t>
            </a:r>
          </a:p>
        </p:txBody>
      </p:sp>
      <p:pic>
        <p:nvPicPr>
          <p:cNvPr id="14" name="内容占位符 13">
            <a:extLst>
              <a:ext uri="{FF2B5EF4-FFF2-40B4-BE49-F238E27FC236}">
                <a16:creationId xmlns:a16="http://schemas.microsoft.com/office/drawing/2014/main" id="{C1A7645D-FFE8-48B8-A18C-F798B8AA5AD0}"/>
              </a:ext>
            </a:extLst>
          </p:cNvPr>
          <p:cNvPicPr>
            <a:picLocks noGrp="1" noChangeAspect="1"/>
          </p:cNvPicPr>
          <p:nvPr>
            <p:ph idx="1"/>
          </p:nvPr>
        </p:nvPicPr>
        <p:blipFill>
          <a:blip r:embed="rId2"/>
          <a:stretch>
            <a:fillRect/>
          </a:stretch>
        </p:blipFill>
        <p:spPr>
          <a:xfrm>
            <a:off x="274170" y="4112443"/>
            <a:ext cx="11643659" cy="2745557"/>
          </a:xfrm>
        </p:spPr>
      </p:pic>
      <p:pic>
        <p:nvPicPr>
          <p:cNvPr id="16" name="图形 15">
            <a:extLst>
              <a:ext uri="{FF2B5EF4-FFF2-40B4-BE49-F238E27FC236}">
                <a16:creationId xmlns:a16="http://schemas.microsoft.com/office/drawing/2014/main" id="{4ECC05BD-10F7-46EB-B5E6-4851AC223FB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095999" y="188536"/>
            <a:ext cx="5737591" cy="3888937"/>
          </a:xfrm>
          <a:prstGeom prst="rect">
            <a:avLst/>
          </a:prstGeom>
        </p:spPr>
      </p:pic>
    </p:spTree>
    <p:extLst>
      <p:ext uri="{BB962C8B-B14F-4D97-AF65-F5344CB8AC3E}">
        <p14:creationId xmlns:p14="http://schemas.microsoft.com/office/powerpoint/2010/main" val="2363179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anim calcmode="lin" valueType="num">
                                      <p:cBhvr>
                                        <p:cTn id="8" dur="500" fill="hold"/>
                                        <p:tgtEl>
                                          <p:spTgt spid="14"/>
                                        </p:tgtEl>
                                        <p:attrNameLst>
                                          <p:attrName>ppt_x</p:attrName>
                                        </p:attrNameLst>
                                      </p:cBhvr>
                                      <p:tavLst>
                                        <p:tav tm="0">
                                          <p:val>
                                            <p:strVal val="#ppt_x"/>
                                          </p:val>
                                        </p:tav>
                                        <p:tav tm="100000">
                                          <p:val>
                                            <p:strVal val="#ppt_x"/>
                                          </p:val>
                                        </p:tav>
                                      </p:tavLst>
                                    </p:anim>
                                    <p:anim calcmode="lin" valueType="num">
                                      <p:cBhvr>
                                        <p:cTn id="9" dur="500" fill="hold"/>
                                        <p:tgtEl>
                                          <p:spTgt spid="14"/>
                                        </p:tgtEl>
                                        <p:attrNameLst>
                                          <p:attrName>ppt_y</p:attrName>
                                        </p:attrNameLst>
                                      </p:cBhvr>
                                      <p:tavLst>
                                        <p:tav tm="0">
                                          <p:val>
                                            <p:strVal val="#ppt_y+.1"/>
                                          </p:val>
                                        </p:tav>
                                        <p:tav tm="100000">
                                          <p:val>
                                            <p:strVal val="#ppt_y"/>
                                          </p:val>
                                        </p:tav>
                                      </p:tavLst>
                                    </p:anim>
                                  </p:childTnLst>
                                </p:cTn>
                              </p:par>
                              <p:par>
                                <p:cTn id="10" presetID="2" presetClass="entr" presetSubtype="2" fill="hold" nodeType="withEffect">
                                  <p:stCondLst>
                                    <p:cond delay="0"/>
                                  </p:stCondLst>
                                  <p:childTnLst>
                                    <p:set>
                                      <p:cBhvr>
                                        <p:cTn id="11" dur="1" fill="hold">
                                          <p:stCondLst>
                                            <p:cond delay="0"/>
                                          </p:stCondLst>
                                        </p:cTn>
                                        <p:tgtEl>
                                          <p:spTgt spid="16"/>
                                        </p:tgtEl>
                                        <p:attrNameLst>
                                          <p:attrName>style.visibility</p:attrName>
                                        </p:attrNameLst>
                                      </p:cBhvr>
                                      <p:to>
                                        <p:strVal val="visible"/>
                                      </p:to>
                                    </p:set>
                                    <p:anim calcmode="lin" valueType="num">
                                      <p:cBhvr additive="base">
                                        <p:cTn id="12" dur="400" fill="hold"/>
                                        <p:tgtEl>
                                          <p:spTgt spid="16"/>
                                        </p:tgtEl>
                                        <p:attrNameLst>
                                          <p:attrName>ppt_x</p:attrName>
                                        </p:attrNameLst>
                                      </p:cBhvr>
                                      <p:tavLst>
                                        <p:tav tm="0">
                                          <p:val>
                                            <p:strVal val="1+#ppt_w/2"/>
                                          </p:val>
                                        </p:tav>
                                        <p:tav tm="100000">
                                          <p:val>
                                            <p:strVal val="#ppt_x"/>
                                          </p:val>
                                        </p:tav>
                                      </p:tavLst>
                                    </p:anim>
                                    <p:anim calcmode="lin" valueType="num">
                                      <p:cBhvr additive="base">
                                        <p:cTn id="13" dur="40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49D52E-7DB4-4614-B219-979A242E4F6F}"/>
              </a:ext>
            </a:extLst>
          </p:cNvPr>
          <p:cNvSpPr>
            <a:spLocks noGrp="1"/>
          </p:cNvSpPr>
          <p:nvPr>
            <p:ph type="title"/>
          </p:nvPr>
        </p:nvSpPr>
        <p:spPr/>
        <p:txBody>
          <a:bodyPr/>
          <a:lstStyle/>
          <a:p>
            <a:r>
              <a:rPr lang="zh-CN" altLang="en-US" dirty="0"/>
              <a:t>数据分析</a:t>
            </a:r>
          </a:p>
        </p:txBody>
      </p:sp>
      <p:pic>
        <p:nvPicPr>
          <p:cNvPr id="5" name="内容占位符 4">
            <a:extLst>
              <a:ext uri="{FF2B5EF4-FFF2-40B4-BE49-F238E27FC236}">
                <a16:creationId xmlns:a16="http://schemas.microsoft.com/office/drawing/2014/main" id="{578EC9B9-0DD5-4827-AC51-34976C3993FC}"/>
              </a:ext>
            </a:extLst>
          </p:cNvPr>
          <p:cNvPicPr>
            <a:picLocks noGrp="1" noChangeAspect="1"/>
          </p:cNvPicPr>
          <p:nvPr>
            <p:ph idx="1"/>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p:blipFill>
        <p:spPr>
          <a:xfrm>
            <a:off x="5332906" y="4714"/>
            <a:ext cx="6859094" cy="6853286"/>
          </a:xfrm>
        </p:spPr>
      </p:pic>
      <p:sp>
        <p:nvSpPr>
          <p:cNvPr id="7" name="文本占位符 6">
            <a:extLst>
              <a:ext uri="{FF2B5EF4-FFF2-40B4-BE49-F238E27FC236}">
                <a16:creationId xmlns:a16="http://schemas.microsoft.com/office/drawing/2014/main" id="{74DAFFC4-AED8-4D4E-BF68-3FF4F56289B6}"/>
              </a:ext>
            </a:extLst>
          </p:cNvPr>
          <p:cNvSpPr>
            <a:spLocks noGrp="1"/>
          </p:cNvSpPr>
          <p:nvPr>
            <p:ph type="body" sz="half" idx="2"/>
          </p:nvPr>
        </p:nvSpPr>
        <p:spPr/>
        <p:txBody>
          <a:bodyPr>
            <a:normAutofit/>
          </a:bodyPr>
          <a:lstStyle/>
          <a:p>
            <a:pPr marL="342900" indent="-342900">
              <a:buFont typeface="+mj-lt"/>
              <a:buAutoNum type="arabicPeriod"/>
            </a:pPr>
            <a:r>
              <a:rPr lang="zh-CN" altLang="en-US" sz="2400" dirty="0"/>
              <a:t>样本分布不均，</a:t>
            </a:r>
            <a:r>
              <a:rPr lang="en-US" altLang="zh-CN" sz="2400" dirty="0"/>
              <a:t>air-hole</a:t>
            </a:r>
            <a:r>
              <a:rPr lang="zh-CN" altLang="en-US" sz="2400" dirty="0"/>
              <a:t>样本占比较大</a:t>
            </a:r>
          </a:p>
          <a:p>
            <a:pPr marL="342900" indent="-342900">
              <a:buFont typeface="+mj-lt"/>
              <a:buAutoNum type="arabicPeriod"/>
            </a:pPr>
            <a:r>
              <a:rPr lang="en-US" altLang="zh-CN" sz="2400" dirty="0" err="1"/>
              <a:t>bnd_width</a:t>
            </a:r>
            <a:r>
              <a:rPr lang="en-US" altLang="zh-CN" sz="2400" dirty="0"/>
              <a:t> </a:t>
            </a:r>
            <a:r>
              <a:rPr lang="zh-CN" altLang="en-US" sz="2400" dirty="0"/>
              <a:t>和 </a:t>
            </a:r>
            <a:r>
              <a:rPr lang="en-US" altLang="zh-CN" sz="2400" dirty="0" err="1"/>
              <a:t>bnd_height</a:t>
            </a:r>
            <a:r>
              <a:rPr lang="zh-CN" altLang="en-US" sz="2400" dirty="0"/>
              <a:t>正相关</a:t>
            </a:r>
          </a:p>
          <a:p>
            <a:pPr marL="342900" indent="-342900">
              <a:buFont typeface="+mj-lt"/>
              <a:buAutoNum type="arabicPeriod"/>
            </a:pPr>
            <a:r>
              <a:rPr lang="zh-CN" altLang="en-US" sz="2400" dirty="0"/>
              <a:t>中心点被限制在</a:t>
            </a:r>
            <a:r>
              <a:rPr lang="en-US" altLang="zh-CN" sz="2400" dirty="0"/>
              <a:t>bounding box</a:t>
            </a:r>
            <a:r>
              <a:rPr lang="zh-CN" altLang="en-US" sz="2400" dirty="0"/>
              <a:t>之内</a:t>
            </a:r>
          </a:p>
        </p:txBody>
      </p:sp>
    </p:spTree>
    <p:extLst>
      <p:ext uri="{BB962C8B-B14F-4D97-AF65-F5344CB8AC3E}">
        <p14:creationId xmlns:p14="http://schemas.microsoft.com/office/powerpoint/2010/main" val="3269942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42" presetClass="entr" presetSubtype="0" fill="hold"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fade">
                                      <p:cBhvr>
                                        <p:cTn id="11" dur="500"/>
                                        <p:tgtEl>
                                          <p:spTgt spid="7">
                                            <p:txEl>
                                              <p:pRg st="0" end="0"/>
                                            </p:txEl>
                                          </p:spTgt>
                                        </p:tgtEl>
                                      </p:cBhvr>
                                    </p:animEffect>
                                    <p:anim calcmode="lin" valueType="num">
                                      <p:cBhvr>
                                        <p:cTn id="12"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13" dur="500" fill="hold"/>
                                        <p:tgtEl>
                                          <p:spTgt spid="7">
                                            <p:txEl>
                                              <p:pRg st="0" end="0"/>
                                            </p:txEl>
                                          </p:spTgt>
                                        </p:tgtEl>
                                        <p:attrNameLst>
                                          <p:attrName>ppt_y</p:attrName>
                                        </p:attrNameLst>
                                      </p:cBhvr>
                                      <p:tavLst>
                                        <p:tav tm="0">
                                          <p:val>
                                            <p:strVal val="#ppt_y+.1"/>
                                          </p:val>
                                        </p:tav>
                                        <p:tav tm="100000">
                                          <p:val>
                                            <p:strVal val="#ppt_y"/>
                                          </p:val>
                                        </p:tav>
                                      </p:tavLst>
                                    </p:anim>
                                  </p:childTnLst>
                                </p:cTn>
                              </p:par>
                              <p:par>
                                <p:cTn id="14" presetID="42" presetClass="entr" presetSubtype="0" fill="hold" nodeType="withEffect">
                                  <p:stCondLst>
                                    <p:cond delay="0"/>
                                  </p:stCondLst>
                                  <p:childTnLst>
                                    <p:set>
                                      <p:cBhvr>
                                        <p:cTn id="15" dur="1" fill="hold">
                                          <p:stCondLst>
                                            <p:cond delay="0"/>
                                          </p:stCondLst>
                                        </p:cTn>
                                        <p:tgtEl>
                                          <p:spTgt spid="7">
                                            <p:txEl>
                                              <p:pRg st="1" end="1"/>
                                            </p:txEl>
                                          </p:spTgt>
                                        </p:tgtEl>
                                        <p:attrNameLst>
                                          <p:attrName>style.visibility</p:attrName>
                                        </p:attrNameLst>
                                      </p:cBhvr>
                                      <p:to>
                                        <p:strVal val="visible"/>
                                      </p:to>
                                    </p:set>
                                    <p:animEffect transition="in" filter="fade">
                                      <p:cBhvr>
                                        <p:cTn id="16" dur="500"/>
                                        <p:tgtEl>
                                          <p:spTgt spid="7">
                                            <p:txEl>
                                              <p:pRg st="1" end="1"/>
                                            </p:txEl>
                                          </p:spTgt>
                                        </p:tgtEl>
                                      </p:cBhvr>
                                    </p:animEffect>
                                    <p:anim calcmode="lin" valueType="num">
                                      <p:cBhvr>
                                        <p:cTn id="17" dur="500" fill="hold"/>
                                        <p:tgtEl>
                                          <p:spTgt spid="7">
                                            <p:txEl>
                                              <p:pRg st="1" end="1"/>
                                            </p:txEl>
                                          </p:spTgt>
                                        </p:tgtEl>
                                        <p:attrNameLst>
                                          <p:attrName>ppt_x</p:attrName>
                                        </p:attrNameLst>
                                      </p:cBhvr>
                                      <p:tavLst>
                                        <p:tav tm="0">
                                          <p:val>
                                            <p:strVal val="#ppt_x"/>
                                          </p:val>
                                        </p:tav>
                                        <p:tav tm="100000">
                                          <p:val>
                                            <p:strVal val="#ppt_x"/>
                                          </p:val>
                                        </p:tav>
                                      </p:tavLst>
                                    </p:anim>
                                    <p:anim calcmode="lin" valueType="num">
                                      <p:cBhvr>
                                        <p:cTn id="18" dur="500" fill="hold"/>
                                        <p:tgtEl>
                                          <p:spTgt spid="7">
                                            <p:txEl>
                                              <p:pRg st="1" end="1"/>
                                            </p:txEl>
                                          </p:spTgt>
                                        </p:tgtEl>
                                        <p:attrNameLst>
                                          <p:attrName>ppt_y</p:attrName>
                                        </p:attrNameLst>
                                      </p:cBhvr>
                                      <p:tavLst>
                                        <p:tav tm="0">
                                          <p:val>
                                            <p:strVal val="#ppt_y+.1"/>
                                          </p:val>
                                        </p:tav>
                                        <p:tav tm="100000">
                                          <p:val>
                                            <p:strVal val="#ppt_y"/>
                                          </p:val>
                                        </p:tav>
                                      </p:tavLst>
                                    </p:anim>
                                  </p:childTnLst>
                                </p:cTn>
                              </p:par>
                              <p:par>
                                <p:cTn id="19" presetID="42" presetClass="entr" presetSubtype="0" fill="hold" nodeType="withEffect">
                                  <p:stCondLst>
                                    <p:cond delay="0"/>
                                  </p:stCondLst>
                                  <p:childTnLst>
                                    <p:set>
                                      <p:cBhvr>
                                        <p:cTn id="20" dur="1" fill="hold">
                                          <p:stCondLst>
                                            <p:cond delay="0"/>
                                          </p:stCondLst>
                                        </p:cTn>
                                        <p:tgtEl>
                                          <p:spTgt spid="7">
                                            <p:txEl>
                                              <p:pRg st="2" end="2"/>
                                            </p:txEl>
                                          </p:spTgt>
                                        </p:tgtEl>
                                        <p:attrNameLst>
                                          <p:attrName>style.visibility</p:attrName>
                                        </p:attrNameLst>
                                      </p:cBhvr>
                                      <p:to>
                                        <p:strVal val="visible"/>
                                      </p:to>
                                    </p:set>
                                    <p:animEffect transition="in" filter="fade">
                                      <p:cBhvr>
                                        <p:cTn id="21" dur="500"/>
                                        <p:tgtEl>
                                          <p:spTgt spid="7">
                                            <p:txEl>
                                              <p:pRg st="2" end="2"/>
                                            </p:txEl>
                                          </p:spTgt>
                                        </p:tgtEl>
                                      </p:cBhvr>
                                    </p:animEffect>
                                    <p:anim calcmode="lin" valueType="num">
                                      <p:cBhvr>
                                        <p:cTn id="22"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p:cTn id="23" dur="500" fill="hold"/>
                                        <p:tgtEl>
                                          <p:spTgt spid="7">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11AECA6D-A820-40BB-8E74-03844EAB8B78}"/>
              </a:ext>
            </a:extLst>
          </p:cNvPr>
          <p:cNvSpPr>
            <a:spLocks noGrp="1"/>
          </p:cNvSpPr>
          <p:nvPr>
            <p:ph type="title"/>
          </p:nvPr>
        </p:nvSpPr>
        <p:spPr/>
        <p:txBody>
          <a:bodyPr/>
          <a:lstStyle/>
          <a:p>
            <a:r>
              <a:rPr lang="zh-CN" altLang="en-US" dirty="0"/>
              <a:t>数据处理</a:t>
            </a:r>
          </a:p>
        </p:txBody>
      </p:sp>
      <p:sp>
        <p:nvSpPr>
          <p:cNvPr id="6" name="内容占位符 5">
            <a:extLst>
              <a:ext uri="{FF2B5EF4-FFF2-40B4-BE49-F238E27FC236}">
                <a16:creationId xmlns:a16="http://schemas.microsoft.com/office/drawing/2014/main" id="{587683BD-E26E-47D1-8C07-A5131DA3CAFE}"/>
              </a:ext>
            </a:extLst>
          </p:cNvPr>
          <p:cNvSpPr>
            <a:spLocks noGrp="1"/>
          </p:cNvSpPr>
          <p:nvPr>
            <p:ph idx="1"/>
          </p:nvPr>
        </p:nvSpPr>
        <p:spPr/>
        <p:txBody>
          <a:bodyPr/>
          <a:lstStyle/>
          <a:p>
            <a:pPr marL="514350" indent="-514350">
              <a:buFont typeface="+mj-lt"/>
              <a:buAutoNum type="arabicPeriod"/>
            </a:pPr>
            <a:r>
              <a:rPr lang="zh-CN" altLang="en-US" dirty="0"/>
              <a:t>检查数据完整性</a:t>
            </a:r>
            <a:endParaRPr lang="en-US" altLang="zh-CN" dirty="0"/>
          </a:p>
          <a:p>
            <a:pPr lvl="1"/>
            <a:r>
              <a:rPr lang="en-US" altLang="zh-CN" dirty="0" err="1"/>
              <a:t>dataset.isna</a:t>
            </a:r>
            <a:r>
              <a:rPr lang="en-US" altLang="zh-CN" dirty="0"/>
              <a:t>().sum()</a:t>
            </a:r>
          </a:p>
          <a:p>
            <a:pPr marL="514350" indent="-514350">
              <a:buFont typeface="+mj-lt"/>
              <a:buAutoNum type="arabicPeriod"/>
            </a:pPr>
            <a:r>
              <a:rPr lang="zh-CN" altLang="en-US" dirty="0"/>
              <a:t>删除空值所在的行、或者重复的记录</a:t>
            </a:r>
            <a:endParaRPr lang="en-US" altLang="zh-CN" dirty="0"/>
          </a:p>
          <a:p>
            <a:pPr lvl="1"/>
            <a:r>
              <a:rPr lang="en-US" altLang="zh-CN" dirty="0"/>
              <a:t> </a:t>
            </a:r>
            <a:r>
              <a:rPr lang="en-US" altLang="zh-CN" dirty="0" err="1"/>
              <a:t>dataset.dropna</a:t>
            </a:r>
            <a:r>
              <a:rPr lang="en-US" altLang="zh-CN" dirty="0"/>
              <a:t>(</a:t>
            </a:r>
            <a:r>
              <a:rPr lang="en-US" altLang="zh-CN" dirty="0" err="1"/>
              <a:t>inplace</a:t>
            </a:r>
            <a:r>
              <a:rPr lang="en-US" altLang="zh-CN" dirty="0"/>
              <a:t>=True)</a:t>
            </a:r>
          </a:p>
          <a:p>
            <a:pPr lvl="1"/>
            <a:r>
              <a:rPr lang="en-US" altLang="zh-CN" dirty="0"/>
              <a:t> </a:t>
            </a:r>
            <a:r>
              <a:rPr lang="en-US" altLang="zh-CN" dirty="0" err="1"/>
              <a:t>dataset.drop_duplicates</a:t>
            </a:r>
            <a:r>
              <a:rPr lang="en-US" altLang="zh-CN" dirty="0"/>
              <a:t>(</a:t>
            </a:r>
            <a:r>
              <a:rPr lang="en-US" altLang="zh-CN" dirty="0" err="1"/>
              <a:t>inplace</a:t>
            </a:r>
            <a:r>
              <a:rPr lang="en-US" altLang="zh-CN" dirty="0"/>
              <a:t>=True)</a:t>
            </a:r>
          </a:p>
          <a:p>
            <a:pPr marL="514350" indent="-514350">
              <a:buFont typeface="+mj-lt"/>
              <a:buAutoNum type="arabicPeriod"/>
            </a:pPr>
            <a:r>
              <a:rPr lang="zh-CN" altLang="en-US" dirty="0"/>
              <a:t>将离散型的数据转为数值型的数据</a:t>
            </a:r>
            <a:endParaRPr lang="en-US" altLang="zh-CN" dirty="0"/>
          </a:p>
          <a:p>
            <a:pPr lvl="1"/>
            <a:r>
              <a:rPr lang="en-US" altLang="zh-CN" dirty="0"/>
              <a:t>from </a:t>
            </a:r>
            <a:r>
              <a:rPr lang="en-US" altLang="zh-CN" dirty="0" err="1"/>
              <a:t>sklearn.preprocessing</a:t>
            </a:r>
            <a:r>
              <a:rPr lang="en-US" altLang="zh-CN" dirty="0"/>
              <a:t> import </a:t>
            </a:r>
            <a:r>
              <a:rPr lang="en-US" altLang="zh-CN" dirty="0" err="1"/>
              <a:t>LabelEncoder</a:t>
            </a:r>
            <a:endParaRPr lang="en-US" altLang="zh-CN" dirty="0"/>
          </a:p>
          <a:p>
            <a:pPr lvl="1"/>
            <a:r>
              <a:rPr lang="en-US" altLang="zh-CN" dirty="0"/>
              <a:t>le=</a:t>
            </a:r>
            <a:r>
              <a:rPr lang="en-US" altLang="zh-CN" dirty="0" err="1"/>
              <a:t>LabelEncoder</a:t>
            </a:r>
            <a:r>
              <a:rPr lang="en-US" altLang="zh-CN" dirty="0"/>
              <a:t>()</a:t>
            </a:r>
          </a:p>
          <a:p>
            <a:pPr lvl="1"/>
            <a:r>
              <a:rPr lang="en-US" altLang="zh-CN" dirty="0" err="1"/>
              <a:t>dataset.label</a:t>
            </a:r>
            <a:r>
              <a:rPr lang="en-US" altLang="zh-CN" dirty="0"/>
              <a:t>=</a:t>
            </a:r>
            <a:r>
              <a:rPr lang="en-US" altLang="zh-CN" dirty="0" err="1"/>
              <a:t>le.fit_transform</a:t>
            </a:r>
            <a:r>
              <a:rPr lang="en-US" altLang="zh-CN" dirty="0"/>
              <a:t>(</a:t>
            </a:r>
            <a:r>
              <a:rPr lang="en-US" altLang="zh-CN" dirty="0" err="1"/>
              <a:t>dataset.label</a:t>
            </a:r>
            <a:r>
              <a:rPr lang="en-US" altLang="zh-CN" dirty="0"/>
              <a:t>)</a:t>
            </a:r>
            <a:endParaRPr lang="zh-CN" altLang="en-US" dirty="0"/>
          </a:p>
        </p:txBody>
      </p:sp>
    </p:spTree>
    <p:extLst>
      <p:ext uri="{BB962C8B-B14F-4D97-AF65-F5344CB8AC3E}">
        <p14:creationId xmlns:p14="http://schemas.microsoft.com/office/powerpoint/2010/main" val="42644199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D0E35B-26B0-4C92-B9CF-73516F031A18}"/>
              </a:ext>
            </a:extLst>
          </p:cNvPr>
          <p:cNvSpPr>
            <a:spLocks noGrp="1"/>
          </p:cNvSpPr>
          <p:nvPr>
            <p:ph type="title"/>
          </p:nvPr>
        </p:nvSpPr>
        <p:spPr/>
        <p:txBody>
          <a:bodyPr/>
          <a:lstStyle/>
          <a:p>
            <a:r>
              <a:rPr lang="zh-CN" altLang="en-US" dirty="0"/>
              <a:t>模型训练</a:t>
            </a:r>
          </a:p>
        </p:txBody>
      </p:sp>
      <p:sp>
        <p:nvSpPr>
          <p:cNvPr id="4" name="文本占位符 3">
            <a:extLst>
              <a:ext uri="{FF2B5EF4-FFF2-40B4-BE49-F238E27FC236}">
                <a16:creationId xmlns:a16="http://schemas.microsoft.com/office/drawing/2014/main" id="{FC5B0831-116F-497F-B903-EA7A9C73A67F}"/>
              </a:ext>
            </a:extLst>
          </p:cNvPr>
          <p:cNvSpPr>
            <a:spLocks noGrp="1"/>
          </p:cNvSpPr>
          <p:nvPr>
            <p:ph type="body" idx="1"/>
          </p:nvPr>
        </p:nvSpPr>
        <p:spPr/>
        <p:txBody>
          <a:bodyPr/>
          <a:lstStyle/>
          <a:p>
            <a:r>
              <a:rPr lang="en-US" altLang="zh-CN" dirty="0" err="1"/>
              <a:t>boundingbox</a:t>
            </a:r>
            <a:r>
              <a:rPr lang="zh-CN" altLang="en-US" dirty="0"/>
              <a:t>长宽的回归</a:t>
            </a:r>
          </a:p>
        </p:txBody>
      </p:sp>
      <p:sp>
        <p:nvSpPr>
          <p:cNvPr id="5" name="内容占位符 4">
            <a:extLst>
              <a:ext uri="{FF2B5EF4-FFF2-40B4-BE49-F238E27FC236}">
                <a16:creationId xmlns:a16="http://schemas.microsoft.com/office/drawing/2014/main" id="{903D962D-E90B-4147-BBA0-D219F968FF93}"/>
              </a:ext>
            </a:extLst>
          </p:cNvPr>
          <p:cNvSpPr>
            <a:spLocks noGrp="1"/>
          </p:cNvSpPr>
          <p:nvPr>
            <p:ph sz="half" idx="2"/>
          </p:nvPr>
        </p:nvSpPr>
        <p:spPr/>
        <p:txBody>
          <a:bodyPr/>
          <a:lstStyle/>
          <a:p>
            <a:r>
              <a:rPr lang="zh-CN" altLang="en-US" dirty="0"/>
              <a:t>在数据分析的阶段，我们知道“</a:t>
            </a:r>
            <a:r>
              <a:rPr lang="en-US" altLang="zh-CN" sz="2800" dirty="0" err="1"/>
              <a:t>bnd_width</a:t>
            </a:r>
            <a:r>
              <a:rPr lang="en-US" altLang="zh-CN" sz="2800" dirty="0"/>
              <a:t> </a:t>
            </a:r>
            <a:r>
              <a:rPr lang="zh-CN" altLang="en-US" sz="2800" dirty="0"/>
              <a:t>和 </a:t>
            </a:r>
            <a:r>
              <a:rPr lang="en-US" altLang="zh-CN" sz="2800" dirty="0" err="1"/>
              <a:t>bnd_height</a:t>
            </a:r>
            <a:r>
              <a:rPr lang="zh-CN" altLang="en-US" sz="2800" dirty="0"/>
              <a:t>正相关</a:t>
            </a:r>
            <a:r>
              <a:rPr lang="zh-CN" altLang="en-US" dirty="0"/>
              <a:t>”；</a:t>
            </a:r>
            <a:endParaRPr lang="en-US" altLang="zh-CN" dirty="0"/>
          </a:p>
          <a:p>
            <a:r>
              <a:rPr lang="zh-CN" altLang="en-US" dirty="0"/>
              <a:t>但不同的缺陷长宽比不一样；</a:t>
            </a:r>
            <a:endParaRPr lang="en-US" altLang="zh-CN" dirty="0"/>
          </a:p>
          <a:p>
            <a:r>
              <a:rPr lang="zh-CN" altLang="en-US" dirty="0"/>
              <a:t>因此可以用</a:t>
            </a:r>
            <a:r>
              <a:rPr lang="en-US" altLang="zh-CN" dirty="0" err="1"/>
              <a:t>label+bnd_width</a:t>
            </a:r>
            <a:r>
              <a:rPr lang="zh-CN" altLang="en-US" dirty="0"/>
              <a:t>来预测</a:t>
            </a:r>
            <a:r>
              <a:rPr lang="en-US" altLang="zh-CN" dirty="0" err="1"/>
              <a:t>bnd_height</a:t>
            </a:r>
            <a:r>
              <a:rPr lang="zh-CN" altLang="en-US" dirty="0"/>
              <a:t>的数值</a:t>
            </a:r>
            <a:endParaRPr lang="en-US" altLang="zh-CN" dirty="0"/>
          </a:p>
          <a:p>
            <a:r>
              <a:rPr lang="en-US" altLang="zh-CN" dirty="0" err="1"/>
              <a:t>reg.score</a:t>
            </a:r>
            <a:r>
              <a:rPr lang="en-US" altLang="zh-CN" dirty="0"/>
              <a:t>=0.95</a:t>
            </a:r>
            <a:endParaRPr lang="zh-CN" altLang="en-US" dirty="0"/>
          </a:p>
        </p:txBody>
      </p:sp>
      <p:sp>
        <p:nvSpPr>
          <p:cNvPr id="6" name="文本占位符 5">
            <a:extLst>
              <a:ext uri="{FF2B5EF4-FFF2-40B4-BE49-F238E27FC236}">
                <a16:creationId xmlns:a16="http://schemas.microsoft.com/office/drawing/2014/main" id="{7B6A8A64-E7E4-4F57-9FA7-1C859F935D19}"/>
              </a:ext>
            </a:extLst>
          </p:cNvPr>
          <p:cNvSpPr>
            <a:spLocks noGrp="1"/>
          </p:cNvSpPr>
          <p:nvPr>
            <p:ph type="body" sz="quarter" idx="3"/>
          </p:nvPr>
        </p:nvSpPr>
        <p:spPr/>
        <p:txBody>
          <a:bodyPr/>
          <a:lstStyle/>
          <a:p>
            <a:r>
              <a:rPr lang="en-US" altLang="zh-CN" dirty="0"/>
              <a:t>label</a:t>
            </a:r>
            <a:r>
              <a:rPr lang="zh-CN" altLang="en-US" dirty="0"/>
              <a:t>的分类</a:t>
            </a:r>
          </a:p>
        </p:txBody>
      </p:sp>
      <p:sp>
        <p:nvSpPr>
          <p:cNvPr id="7" name="内容占位符 6">
            <a:extLst>
              <a:ext uri="{FF2B5EF4-FFF2-40B4-BE49-F238E27FC236}">
                <a16:creationId xmlns:a16="http://schemas.microsoft.com/office/drawing/2014/main" id="{2035AB18-49B3-42F9-B4E2-7355E0700AEF}"/>
              </a:ext>
            </a:extLst>
          </p:cNvPr>
          <p:cNvSpPr>
            <a:spLocks noGrp="1"/>
          </p:cNvSpPr>
          <p:nvPr>
            <p:ph sz="quarter" idx="4"/>
          </p:nvPr>
        </p:nvSpPr>
        <p:spPr/>
        <p:txBody>
          <a:bodyPr/>
          <a:lstStyle/>
          <a:p>
            <a:r>
              <a:rPr lang="zh-CN" altLang="en-US" dirty="0"/>
              <a:t>每类缺陷的中心点和长宽都有</a:t>
            </a:r>
            <a:endParaRPr lang="en-US" altLang="zh-CN" dirty="0"/>
          </a:p>
          <a:p>
            <a:r>
              <a:rPr lang="zh-CN" altLang="en-US" dirty="0"/>
              <a:t>自己的分布和聚集区域</a:t>
            </a:r>
            <a:endParaRPr lang="en-US" altLang="zh-CN" dirty="0"/>
          </a:p>
          <a:p>
            <a:r>
              <a:rPr lang="zh-CN" altLang="en-US" dirty="0"/>
              <a:t>所以可以用</a:t>
            </a:r>
            <a:r>
              <a:rPr lang="en-US" altLang="zh-CN" dirty="0" err="1"/>
              <a:t>center_x+center_y+bnd_width+bnd_height</a:t>
            </a:r>
            <a:r>
              <a:rPr lang="zh-CN" altLang="en-US" dirty="0"/>
              <a:t>来预测</a:t>
            </a:r>
            <a:r>
              <a:rPr lang="en-US" altLang="zh-CN" dirty="0"/>
              <a:t>label</a:t>
            </a:r>
            <a:r>
              <a:rPr lang="zh-CN" altLang="en-US" dirty="0"/>
              <a:t>的类别</a:t>
            </a:r>
            <a:endParaRPr lang="en-US" altLang="zh-CN" dirty="0"/>
          </a:p>
          <a:p>
            <a:r>
              <a:rPr lang="en-US" altLang="zh-CN" dirty="0" err="1"/>
              <a:t>lr.score</a:t>
            </a:r>
            <a:r>
              <a:rPr lang="en-US" altLang="zh-CN" dirty="0"/>
              <a:t>=0.84</a:t>
            </a:r>
          </a:p>
          <a:p>
            <a:r>
              <a:rPr lang="en-US" altLang="zh-CN" dirty="0"/>
              <a:t>f1_score(average='weighted’)=0.78</a:t>
            </a:r>
            <a:endParaRPr lang="zh-CN" altLang="en-US" dirty="0"/>
          </a:p>
        </p:txBody>
      </p:sp>
    </p:spTree>
    <p:extLst>
      <p:ext uri="{BB962C8B-B14F-4D97-AF65-F5344CB8AC3E}">
        <p14:creationId xmlns:p14="http://schemas.microsoft.com/office/powerpoint/2010/main" val="35549860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C16FE1-F89D-4E7E-99B2-99206805DB09}"/>
              </a:ext>
            </a:extLst>
          </p:cNvPr>
          <p:cNvSpPr>
            <a:spLocks noGrp="1"/>
          </p:cNvSpPr>
          <p:nvPr>
            <p:ph type="title"/>
          </p:nvPr>
        </p:nvSpPr>
        <p:spPr/>
        <p:txBody>
          <a:bodyPr/>
          <a:lstStyle/>
          <a:p>
            <a:r>
              <a:rPr lang="zh-CN" altLang="en-US" dirty="0"/>
              <a:t>图像分类模型设计</a:t>
            </a:r>
          </a:p>
        </p:txBody>
      </p:sp>
      <p:pic>
        <p:nvPicPr>
          <p:cNvPr id="9" name="内容占位符 8">
            <a:extLst>
              <a:ext uri="{FF2B5EF4-FFF2-40B4-BE49-F238E27FC236}">
                <a16:creationId xmlns:a16="http://schemas.microsoft.com/office/drawing/2014/main" id="{D2567D7B-4B14-4255-B342-2AC0E38A13C2}"/>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38200" y="1710693"/>
            <a:ext cx="10509479" cy="3436614"/>
          </a:xfrm>
        </p:spPr>
      </p:pic>
    </p:spTree>
    <p:extLst>
      <p:ext uri="{BB962C8B-B14F-4D97-AF65-F5344CB8AC3E}">
        <p14:creationId xmlns:p14="http://schemas.microsoft.com/office/powerpoint/2010/main" val="3944930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CBC4B5-B59C-49B0-84AC-B265E58B2929}"/>
              </a:ext>
            </a:extLst>
          </p:cNvPr>
          <p:cNvSpPr>
            <a:spLocks noGrp="1"/>
          </p:cNvSpPr>
          <p:nvPr>
            <p:ph type="title"/>
          </p:nvPr>
        </p:nvSpPr>
        <p:spPr/>
        <p:txBody>
          <a:bodyPr/>
          <a:lstStyle/>
          <a:p>
            <a:r>
              <a:rPr lang="zh-CN" altLang="en-US" dirty="0"/>
              <a:t>心得总结</a:t>
            </a:r>
          </a:p>
        </p:txBody>
      </p:sp>
      <p:sp>
        <p:nvSpPr>
          <p:cNvPr id="3" name="内容占位符 2">
            <a:extLst>
              <a:ext uri="{FF2B5EF4-FFF2-40B4-BE49-F238E27FC236}">
                <a16:creationId xmlns:a16="http://schemas.microsoft.com/office/drawing/2014/main" id="{4854626A-48F3-4573-8329-2BCFEE1AC55C}"/>
              </a:ext>
            </a:extLst>
          </p:cNvPr>
          <p:cNvSpPr>
            <a:spLocks noGrp="1"/>
          </p:cNvSpPr>
          <p:nvPr>
            <p:ph idx="1"/>
          </p:nvPr>
        </p:nvSpPr>
        <p:spPr/>
        <p:txBody>
          <a:bodyPr/>
          <a:lstStyle/>
          <a:p>
            <a:pPr marL="514350" indent="-514350">
              <a:buFont typeface="+mj-lt"/>
              <a:buAutoNum type="arabicPeriod"/>
            </a:pPr>
            <a:r>
              <a:rPr lang="zh-CN" altLang="en-US" dirty="0"/>
              <a:t>以项目为导向的研究能加快学习进程，有针对性地学习相关领域的知识比漫无目的地阅读各种文献要快得多；</a:t>
            </a:r>
            <a:endParaRPr lang="en-US" altLang="zh-CN" dirty="0"/>
          </a:p>
          <a:p>
            <a:pPr marL="514350" indent="-514350">
              <a:buFont typeface="+mj-lt"/>
              <a:buAutoNum type="arabicPeriod"/>
            </a:pPr>
            <a:endParaRPr lang="zh-CN" altLang="en-US" dirty="0"/>
          </a:p>
          <a:p>
            <a:pPr marL="514350" indent="-514350">
              <a:buFont typeface="+mj-lt"/>
              <a:buAutoNum type="arabicPeriod"/>
            </a:pPr>
            <a:r>
              <a:rPr lang="zh-CN" altLang="en-US" dirty="0"/>
              <a:t>解决问题比提出问题要简单得多；</a:t>
            </a:r>
            <a:endParaRPr lang="en-US" altLang="zh-CN" dirty="0"/>
          </a:p>
          <a:p>
            <a:pPr marL="514350" indent="-514350">
              <a:buFont typeface="+mj-lt"/>
              <a:buAutoNum type="arabicPeriod"/>
            </a:pPr>
            <a:endParaRPr lang="zh-CN" altLang="en-US" dirty="0"/>
          </a:p>
          <a:p>
            <a:pPr marL="514350" indent="-514350">
              <a:buFont typeface="+mj-lt"/>
              <a:buAutoNum type="arabicPeriod"/>
            </a:pPr>
            <a:r>
              <a:rPr lang="zh-CN" altLang="en-US" dirty="0"/>
              <a:t>办法总比困难多，一条路走不通的时候不妨换一个角度思考问题。</a:t>
            </a:r>
          </a:p>
        </p:txBody>
      </p:sp>
    </p:spTree>
    <p:extLst>
      <p:ext uri="{BB962C8B-B14F-4D97-AF65-F5344CB8AC3E}">
        <p14:creationId xmlns:p14="http://schemas.microsoft.com/office/powerpoint/2010/main" val="1953705660"/>
      </p:ext>
    </p:extLst>
  </p:cSld>
  <p:clrMapOvr>
    <a:masterClrMapping/>
  </p:clrMapOvr>
</p:sld>
</file>

<file path=ppt/theme/theme1.xml><?xml version="1.0" encoding="utf-8"?>
<a:theme xmlns:a="http://schemas.openxmlformats.org/drawingml/2006/main" name="custom-theme1-3">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自定义 5">
      <a:majorFont>
        <a:latin typeface="Times New Roman"/>
        <a:ea typeface="等线 Light"/>
        <a:cs typeface=""/>
      </a:majorFont>
      <a:minorFont>
        <a:latin typeface="Times New Roman"/>
        <a:ea typeface="等线"/>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ustom-theme1-3" id="{4D571F14-8FEB-4A8D-8197-1083C5043C99}" vid="{C2C172E7-01F2-4E93-862E-E951CF92F64C}"/>
    </a:ext>
  </a:extLst>
</a:theme>
</file>

<file path=docProps/app.xml><?xml version="1.0" encoding="utf-8"?>
<Properties xmlns="http://schemas.openxmlformats.org/officeDocument/2006/extended-properties" xmlns:vt="http://schemas.openxmlformats.org/officeDocument/2006/docPropsVTypes">
  <Template>custom-theme1-3</Template>
  <TotalTime>112</TotalTime>
  <Words>306</Words>
  <Application>Microsoft Office PowerPoint</Application>
  <PresentationFormat>宽屏</PresentationFormat>
  <Paragraphs>45</Paragraphs>
  <Slides>10</Slides>
  <Notes>0</Notes>
  <HiddenSlides>0</HiddenSlides>
  <MMClips>0</MMClips>
  <ScaleCrop>false</ScaleCrop>
  <HeadingPairs>
    <vt:vector size="6" baseType="variant">
      <vt:variant>
        <vt:lpstr>已用的字体</vt:lpstr>
      </vt:variant>
      <vt:variant>
        <vt:i4>2</vt:i4>
      </vt:variant>
      <vt:variant>
        <vt:lpstr>主题</vt:lpstr>
      </vt:variant>
      <vt:variant>
        <vt:i4>1</vt:i4>
      </vt:variant>
      <vt:variant>
        <vt:lpstr>幻灯片标题</vt:lpstr>
      </vt:variant>
      <vt:variant>
        <vt:i4>10</vt:i4>
      </vt:variant>
    </vt:vector>
  </HeadingPairs>
  <TitlesOfParts>
    <vt:vector size="13" baseType="lpstr">
      <vt:lpstr>Arial</vt:lpstr>
      <vt:lpstr>Times New Roman</vt:lpstr>
      <vt:lpstr>custom-theme1-3</vt:lpstr>
      <vt:lpstr>钢管焊缝缺陷分类任务</vt:lpstr>
      <vt:lpstr>PowerPoint 演示文稿</vt:lpstr>
      <vt:lpstr>数据集介绍</vt:lpstr>
      <vt:lpstr>数据集介绍</vt:lpstr>
      <vt:lpstr>数据分析</vt:lpstr>
      <vt:lpstr>数据处理</vt:lpstr>
      <vt:lpstr>模型训练</vt:lpstr>
      <vt:lpstr>图像分类模型设计</vt:lpstr>
      <vt:lpstr>心得总结</vt:lpstr>
      <vt:lpstr>谢谢聆听</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钢管焊缝缺陷分类任务</dc:title>
  <dc:creator>Yang dingming</dc:creator>
  <cp:lastModifiedBy>Yang dingming</cp:lastModifiedBy>
  <cp:revision>47</cp:revision>
  <dcterms:created xsi:type="dcterms:W3CDTF">2021-06-22T02:32:49Z</dcterms:created>
  <dcterms:modified xsi:type="dcterms:W3CDTF">2021-06-22T09:11:15Z</dcterms:modified>
</cp:coreProperties>
</file>